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A3A0A7"/>
    <a:srgbClr val="5F0D66"/>
    <a:srgbClr val="862598"/>
    <a:srgbClr val="F9ABFC"/>
    <a:srgbClr val="CE69D7"/>
    <a:srgbClr val="0C3054"/>
    <a:srgbClr val="37C1E0"/>
    <a:srgbClr val="39C0E0"/>
    <a:srgbClr val="26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BB4A4-7B01-4B57-94E2-D08CDBA1007C}" v="1" dt="2020-05-22T11:13:52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Kohlman" userId="267f6d99f7cb5f1f" providerId="LiveId" clId="{124A8C70-4093-4BB7-8CBB-07218288EE1F}"/>
    <pc:docChg chg="undo custSel addSld delSld modSld sldOrd">
      <pc:chgData name="Ryan Kohlman" userId="267f6d99f7cb5f1f" providerId="LiveId" clId="{124A8C70-4093-4BB7-8CBB-07218288EE1F}" dt="2020-05-02T14:05:43.376" v="914" actId="478"/>
      <pc:docMkLst>
        <pc:docMk/>
      </pc:docMkLst>
      <pc:sldChg chg="addSp delSp modSp del mod">
        <pc:chgData name="Ryan Kohlman" userId="267f6d99f7cb5f1f" providerId="LiveId" clId="{124A8C70-4093-4BB7-8CBB-07218288EE1F}" dt="2020-05-02T12:18:09.894" v="303" actId="47"/>
        <pc:sldMkLst>
          <pc:docMk/>
          <pc:sldMk cId="2113078265" sldId="515"/>
        </pc:sldMkLst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2" creationId="{E68479FA-D128-4C55-8FDA-A36E44C49D9C}"/>
          </ac:spMkLst>
        </pc:spChg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8" creationId="{544A2998-CB7E-4481-83AA-1C8BC1384B14}"/>
          </ac:spMkLst>
        </pc:spChg>
        <pc:spChg chg="mod ord">
          <ac:chgData name="Ryan Kohlman" userId="267f6d99f7cb5f1f" providerId="LiveId" clId="{124A8C70-4093-4BB7-8CBB-07218288EE1F}" dt="2020-05-02T12:11:10.660" v="229" actId="1076"/>
          <ac:spMkLst>
            <pc:docMk/>
            <pc:sldMk cId="2113078265" sldId="515"/>
            <ac:spMk id="9" creationId="{183E12E7-1D88-4A35-9CCE-FF6744D5177A}"/>
          </ac:spMkLst>
        </pc:spChg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12" creationId="{3C420DF8-68A2-4DD0-9B22-F2000991225C}"/>
          </ac:spMkLst>
        </pc:spChg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13" creationId="{57AE9D9A-2F3A-466F-9E0B-9707F26A6673}"/>
          </ac:spMkLst>
        </pc:spChg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14" creationId="{4019C014-525B-4B1D-A75F-91ABBCF492E9}"/>
          </ac:spMkLst>
        </pc:spChg>
        <pc:spChg chg="mod">
          <ac:chgData name="Ryan Kohlman" userId="267f6d99f7cb5f1f" providerId="LiveId" clId="{124A8C70-4093-4BB7-8CBB-07218288EE1F}" dt="2020-05-02T12:10:54.195" v="228" actId="1076"/>
          <ac:spMkLst>
            <pc:docMk/>
            <pc:sldMk cId="2113078265" sldId="515"/>
            <ac:spMk id="15" creationId="{B90D465D-8237-4B52-8FF8-C2CA82050FBF}"/>
          </ac:spMkLst>
        </pc:spChg>
        <pc:spChg chg="add mod">
          <ac:chgData name="Ryan Kohlman" userId="267f6d99f7cb5f1f" providerId="LiveId" clId="{124A8C70-4093-4BB7-8CBB-07218288EE1F}" dt="2020-05-02T12:11:10.660" v="229" actId="1076"/>
          <ac:spMkLst>
            <pc:docMk/>
            <pc:sldMk cId="2113078265" sldId="515"/>
            <ac:spMk id="16" creationId="{E75B1995-B1D5-4E5E-9714-1CE445E0482E}"/>
          </ac:spMkLst>
        </pc:spChg>
        <pc:spChg chg="add mod">
          <ac:chgData name="Ryan Kohlman" userId="267f6d99f7cb5f1f" providerId="LiveId" clId="{124A8C70-4093-4BB7-8CBB-07218288EE1F}" dt="2020-05-02T12:11:10.660" v="229" actId="1076"/>
          <ac:spMkLst>
            <pc:docMk/>
            <pc:sldMk cId="2113078265" sldId="515"/>
            <ac:spMk id="17" creationId="{53F83409-1CA4-41BD-A268-C144E29D977F}"/>
          </ac:spMkLst>
        </pc:spChg>
        <pc:spChg chg="add mod">
          <ac:chgData name="Ryan Kohlman" userId="267f6d99f7cb5f1f" providerId="LiveId" clId="{124A8C70-4093-4BB7-8CBB-07218288EE1F}" dt="2020-05-02T12:11:10.660" v="229" actId="1076"/>
          <ac:spMkLst>
            <pc:docMk/>
            <pc:sldMk cId="2113078265" sldId="515"/>
            <ac:spMk id="18" creationId="{DFED66DA-5279-4266-A970-12924D4BEB74}"/>
          </ac:spMkLst>
        </pc:spChg>
        <pc:picChg chg="add del mod">
          <ac:chgData name="Ryan Kohlman" userId="267f6d99f7cb5f1f" providerId="LiveId" clId="{124A8C70-4093-4BB7-8CBB-07218288EE1F}" dt="2020-05-02T12:02:02.877" v="8" actId="478"/>
          <ac:picMkLst>
            <pc:docMk/>
            <pc:sldMk cId="2113078265" sldId="515"/>
            <ac:picMk id="4" creationId="{425E62D3-558B-4855-A8A2-76343CEF4BC1}"/>
          </ac:picMkLst>
        </pc:picChg>
        <pc:picChg chg="add del mod">
          <ac:chgData name="Ryan Kohlman" userId="267f6d99f7cb5f1f" providerId="LiveId" clId="{124A8C70-4093-4BB7-8CBB-07218288EE1F}" dt="2020-05-02T12:03:59.591" v="61" actId="478"/>
          <ac:picMkLst>
            <pc:docMk/>
            <pc:sldMk cId="2113078265" sldId="515"/>
            <ac:picMk id="5" creationId="{B786456F-EC87-4BB5-BF47-EB631D6880E1}"/>
          </ac:picMkLst>
        </pc:picChg>
        <pc:picChg chg="mod ord">
          <ac:chgData name="Ryan Kohlman" userId="267f6d99f7cb5f1f" providerId="LiveId" clId="{124A8C70-4093-4BB7-8CBB-07218288EE1F}" dt="2020-05-02T12:11:10.660" v="229" actId="1076"/>
          <ac:picMkLst>
            <pc:docMk/>
            <pc:sldMk cId="2113078265" sldId="515"/>
            <ac:picMk id="19" creationId="{5CC30D29-3253-49AF-B396-73E2372EF2AB}"/>
          </ac:picMkLst>
        </pc:picChg>
        <pc:picChg chg="mod ord">
          <ac:chgData name="Ryan Kohlman" userId="267f6d99f7cb5f1f" providerId="LiveId" clId="{124A8C70-4093-4BB7-8CBB-07218288EE1F}" dt="2020-05-02T12:11:10.660" v="229" actId="1076"/>
          <ac:picMkLst>
            <pc:docMk/>
            <pc:sldMk cId="2113078265" sldId="515"/>
            <ac:picMk id="21" creationId="{DA9626D5-FD88-43E2-BA31-6A53F24856CD}"/>
          </ac:picMkLst>
        </pc:picChg>
      </pc:sldChg>
      <pc:sldChg chg="del">
        <pc:chgData name="Ryan Kohlman" userId="267f6d99f7cb5f1f" providerId="LiveId" clId="{124A8C70-4093-4BB7-8CBB-07218288EE1F}" dt="2020-05-02T12:18:30.046" v="304" actId="47"/>
        <pc:sldMkLst>
          <pc:docMk/>
          <pc:sldMk cId="3187930101" sldId="516"/>
        </pc:sldMkLst>
      </pc:sldChg>
      <pc:sldChg chg="del">
        <pc:chgData name="Ryan Kohlman" userId="267f6d99f7cb5f1f" providerId="LiveId" clId="{124A8C70-4093-4BB7-8CBB-07218288EE1F}" dt="2020-05-02T12:18:30.046" v="304" actId="47"/>
        <pc:sldMkLst>
          <pc:docMk/>
          <pc:sldMk cId="2524429865" sldId="518"/>
        </pc:sldMkLst>
      </pc:sldChg>
      <pc:sldChg chg="del">
        <pc:chgData name="Ryan Kohlman" userId="267f6d99f7cb5f1f" providerId="LiveId" clId="{124A8C70-4093-4BB7-8CBB-07218288EE1F}" dt="2020-05-02T12:18:30.046" v="304" actId="47"/>
        <pc:sldMkLst>
          <pc:docMk/>
          <pc:sldMk cId="1750282199" sldId="519"/>
        </pc:sldMkLst>
      </pc:sldChg>
      <pc:sldChg chg="addSp delSp modSp add del mod">
        <pc:chgData name="Ryan Kohlman" userId="267f6d99f7cb5f1f" providerId="LiveId" clId="{124A8C70-4093-4BB7-8CBB-07218288EE1F}" dt="2020-05-02T13:01:34.239" v="696" actId="47"/>
        <pc:sldMkLst>
          <pc:docMk/>
          <pc:sldMk cId="1204249744" sldId="520"/>
        </pc:sldMkLst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2" creationId="{E68479FA-D128-4C55-8FDA-A36E44C49D9C}"/>
          </ac:spMkLst>
        </pc:spChg>
        <pc:spChg chg="add mod">
          <ac:chgData name="Ryan Kohlman" userId="267f6d99f7cb5f1f" providerId="LiveId" clId="{124A8C70-4093-4BB7-8CBB-07218288EE1F}" dt="2020-05-02T12:27:06.543" v="324" actId="1076"/>
          <ac:spMkLst>
            <pc:docMk/>
            <pc:sldMk cId="1204249744" sldId="520"/>
            <ac:spMk id="5" creationId="{CBB3E075-E99E-444E-B29B-C9465ADC8381}"/>
          </ac:spMkLst>
        </pc:spChg>
        <pc:spChg chg="add del mod">
          <ac:chgData name="Ryan Kohlman" userId="267f6d99f7cb5f1f" providerId="LiveId" clId="{124A8C70-4093-4BB7-8CBB-07218288EE1F}" dt="2020-05-02T12:31:54.513" v="391" actId="478"/>
          <ac:spMkLst>
            <pc:docMk/>
            <pc:sldMk cId="1204249744" sldId="520"/>
            <ac:spMk id="6" creationId="{1B16C0B3-C76D-42AF-83B7-07A3192168D8}"/>
          </ac:spMkLst>
        </pc:spChg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8" creationId="{544A2998-CB7E-4481-83AA-1C8BC1384B14}"/>
          </ac:spMkLst>
        </pc:spChg>
        <pc:spChg chg="mod">
          <ac:chgData name="Ryan Kohlman" userId="267f6d99f7cb5f1f" providerId="LiveId" clId="{124A8C70-4093-4BB7-8CBB-07218288EE1F}" dt="2020-05-02T12:37:23.072" v="467" actId="1076"/>
          <ac:spMkLst>
            <pc:docMk/>
            <pc:sldMk cId="1204249744" sldId="520"/>
            <ac:spMk id="9" creationId="{183E12E7-1D88-4A35-9CCE-FF6744D5177A}"/>
          </ac:spMkLst>
        </pc:spChg>
        <pc:spChg chg="add del mod">
          <ac:chgData name="Ryan Kohlman" userId="267f6d99f7cb5f1f" providerId="LiveId" clId="{124A8C70-4093-4BB7-8CBB-07218288EE1F}" dt="2020-05-02T12:35:29.717" v="440" actId="478"/>
          <ac:spMkLst>
            <pc:docMk/>
            <pc:sldMk cId="1204249744" sldId="520"/>
            <ac:spMk id="10" creationId="{C5D2C7AE-839E-4BD9-BA97-94DF4800F7B0}"/>
          </ac:spMkLst>
        </pc:spChg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12" creationId="{3C420DF8-68A2-4DD0-9B22-F2000991225C}"/>
          </ac:spMkLst>
        </pc:spChg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13" creationId="{57AE9D9A-2F3A-466F-9E0B-9707F26A6673}"/>
          </ac:spMkLst>
        </pc:spChg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14" creationId="{4019C014-525B-4B1D-A75F-91ABBCF492E9}"/>
          </ac:spMkLst>
        </pc:spChg>
        <pc:spChg chg="mod">
          <ac:chgData name="Ryan Kohlman" userId="267f6d99f7cb5f1f" providerId="LiveId" clId="{124A8C70-4093-4BB7-8CBB-07218288EE1F}" dt="2020-05-02T12:17:23.345" v="302" actId="1036"/>
          <ac:spMkLst>
            <pc:docMk/>
            <pc:sldMk cId="1204249744" sldId="520"/>
            <ac:spMk id="15" creationId="{B90D465D-8237-4B52-8FF8-C2CA82050FBF}"/>
          </ac:spMkLst>
        </pc:spChg>
        <pc:spChg chg="mod">
          <ac:chgData name="Ryan Kohlman" userId="267f6d99f7cb5f1f" providerId="LiveId" clId="{124A8C70-4093-4BB7-8CBB-07218288EE1F}" dt="2020-05-02T12:37:23.072" v="467" actId="1076"/>
          <ac:spMkLst>
            <pc:docMk/>
            <pc:sldMk cId="1204249744" sldId="520"/>
            <ac:spMk id="16" creationId="{E75B1995-B1D5-4E5E-9714-1CE445E0482E}"/>
          </ac:spMkLst>
        </pc:spChg>
        <pc:spChg chg="mod">
          <ac:chgData name="Ryan Kohlman" userId="267f6d99f7cb5f1f" providerId="LiveId" clId="{124A8C70-4093-4BB7-8CBB-07218288EE1F}" dt="2020-05-02T12:48:11.573" v="514" actId="14838"/>
          <ac:spMkLst>
            <pc:docMk/>
            <pc:sldMk cId="1204249744" sldId="520"/>
            <ac:spMk id="17" creationId="{53F83409-1CA4-41BD-A268-C144E29D977F}"/>
          </ac:spMkLst>
        </pc:spChg>
        <pc:spChg chg="mod">
          <ac:chgData name="Ryan Kohlman" userId="267f6d99f7cb5f1f" providerId="LiveId" clId="{124A8C70-4093-4BB7-8CBB-07218288EE1F}" dt="2020-05-02T12:37:23.072" v="467" actId="1076"/>
          <ac:spMkLst>
            <pc:docMk/>
            <pc:sldMk cId="1204249744" sldId="520"/>
            <ac:spMk id="18" creationId="{DFED66DA-5279-4266-A970-12924D4BEB74}"/>
          </ac:spMkLst>
        </pc:spChg>
        <pc:spChg chg="add del">
          <ac:chgData name="Ryan Kohlman" userId="267f6d99f7cb5f1f" providerId="LiveId" clId="{124A8C70-4093-4BB7-8CBB-07218288EE1F}" dt="2020-05-02T12:14:51.732" v="270"/>
          <ac:spMkLst>
            <pc:docMk/>
            <pc:sldMk cId="1204249744" sldId="520"/>
            <ac:spMk id="20" creationId="{07CD0B30-35BE-43C3-B206-4D6399DFCC31}"/>
          </ac:spMkLst>
        </pc:spChg>
        <pc:spChg chg="add del mod">
          <ac:chgData name="Ryan Kohlman" userId="267f6d99f7cb5f1f" providerId="LiveId" clId="{124A8C70-4093-4BB7-8CBB-07218288EE1F}" dt="2020-05-02T12:28:38.068" v="351" actId="478"/>
          <ac:spMkLst>
            <pc:docMk/>
            <pc:sldMk cId="1204249744" sldId="520"/>
            <ac:spMk id="22" creationId="{9DA2DE96-3B95-46C2-A0C4-9DF96A223988}"/>
          </ac:spMkLst>
        </pc:spChg>
        <pc:spChg chg="add mod ord">
          <ac:chgData name="Ryan Kohlman" userId="267f6d99f7cb5f1f" providerId="LiveId" clId="{124A8C70-4093-4BB7-8CBB-07218288EE1F}" dt="2020-05-02T12:43:43.532" v="499" actId="1036"/>
          <ac:spMkLst>
            <pc:docMk/>
            <pc:sldMk cId="1204249744" sldId="520"/>
            <ac:spMk id="23" creationId="{981B4D42-C5FC-4DD3-BDCB-E5276EB649B2}"/>
          </ac:spMkLst>
        </pc:spChg>
        <pc:spChg chg="add del mod">
          <ac:chgData name="Ryan Kohlman" userId="267f6d99f7cb5f1f" providerId="LiveId" clId="{124A8C70-4093-4BB7-8CBB-07218288EE1F}" dt="2020-05-02T12:32:12.899" v="415" actId="478"/>
          <ac:spMkLst>
            <pc:docMk/>
            <pc:sldMk cId="1204249744" sldId="520"/>
            <ac:spMk id="24" creationId="{D8AFAC67-C032-45D1-A3A7-BC774B508B41}"/>
          </ac:spMkLst>
        </pc:spChg>
        <pc:spChg chg="add del mod">
          <ac:chgData name="Ryan Kohlman" userId="267f6d99f7cb5f1f" providerId="LiveId" clId="{124A8C70-4093-4BB7-8CBB-07218288EE1F}" dt="2020-05-02T12:32:34.523" v="420" actId="478"/>
          <ac:spMkLst>
            <pc:docMk/>
            <pc:sldMk cId="1204249744" sldId="520"/>
            <ac:spMk id="25" creationId="{1BB08C35-F62F-44C4-A262-87DAC5D0487A}"/>
          </ac:spMkLst>
        </pc:spChg>
        <pc:spChg chg="add del">
          <ac:chgData name="Ryan Kohlman" userId="267f6d99f7cb5f1f" providerId="LiveId" clId="{124A8C70-4093-4BB7-8CBB-07218288EE1F}" dt="2020-05-02T12:34:07.784" v="424" actId="478"/>
          <ac:spMkLst>
            <pc:docMk/>
            <pc:sldMk cId="1204249744" sldId="520"/>
            <ac:spMk id="26" creationId="{65E46634-9BE6-414D-943D-F831A30F2039}"/>
          </ac:spMkLst>
        </pc:spChg>
        <pc:spChg chg="add del mod">
          <ac:chgData name="Ryan Kohlman" userId="267f6d99f7cb5f1f" providerId="LiveId" clId="{124A8C70-4093-4BB7-8CBB-07218288EE1F}" dt="2020-05-02T12:41:38.377" v="477" actId="478"/>
          <ac:spMkLst>
            <pc:docMk/>
            <pc:sldMk cId="1204249744" sldId="520"/>
            <ac:spMk id="27" creationId="{6CC98984-D4AD-4989-8FC3-4DF06E360741}"/>
          </ac:spMkLst>
        </pc:spChg>
        <pc:spChg chg="add mod">
          <ac:chgData name="Ryan Kohlman" userId="267f6d99f7cb5f1f" providerId="LiveId" clId="{124A8C70-4093-4BB7-8CBB-07218288EE1F}" dt="2020-05-02T12:41:57.600" v="482" actId="1076"/>
          <ac:spMkLst>
            <pc:docMk/>
            <pc:sldMk cId="1204249744" sldId="520"/>
            <ac:spMk id="29" creationId="{E6FF2CF1-46F0-40F0-894B-B130FDA235BC}"/>
          </ac:spMkLst>
        </pc:spChg>
        <pc:spChg chg="add mod">
          <ac:chgData name="Ryan Kohlman" userId="267f6d99f7cb5f1f" providerId="LiveId" clId="{124A8C70-4093-4BB7-8CBB-07218288EE1F}" dt="2020-05-02T12:42:18.097" v="489" actId="1076"/>
          <ac:spMkLst>
            <pc:docMk/>
            <pc:sldMk cId="1204249744" sldId="520"/>
            <ac:spMk id="30" creationId="{06A1CCFF-31EF-4ED6-804D-4A577D2C20CF}"/>
          </ac:spMkLst>
        </pc:spChg>
        <pc:picChg chg="mod">
          <ac:chgData name="Ryan Kohlman" userId="267f6d99f7cb5f1f" providerId="LiveId" clId="{124A8C70-4093-4BB7-8CBB-07218288EE1F}" dt="2020-05-02T12:28:28.028" v="350" actId="1076"/>
          <ac:picMkLst>
            <pc:docMk/>
            <pc:sldMk cId="1204249744" sldId="520"/>
            <ac:picMk id="3" creationId="{BA8912DB-5C38-49D2-9FA2-CB9AE7F40942}"/>
          </ac:picMkLst>
        </pc:picChg>
        <pc:picChg chg="add del mod">
          <ac:chgData name="Ryan Kohlman" userId="267f6d99f7cb5f1f" providerId="LiveId" clId="{124A8C70-4093-4BB7-8CBB-07218288EE1F}" dt="2020-05-02T12:15:12.139" v="275" actId="478"/>
          <ac:picMkLst>
            <pc:docMk/>
            <pc:sldMk cId="1204249744" sldId="520"/>
            <ac:picMk id="4" creationId="{AA39871B-728E-4AF0-9C9B-5334F3040942}"/>
          </ac:picMkLst>
        </pc:picChg>
        <pc:picChg chg="add del mod">
          <ac:chgData name="Ryan Kohlman" userId="267f6d99f7cb5f1f" providerId="LiveId" clId="{124A8C70-4093-4BB7-8CBB-07218288EE1F}" dt="2020-05-02T12:31:53.458" v="390" actId="478"/>
          <ac:picMkLst>
            <pc:docMk/>
            <pc:sldMk cId="1204249744" sldId="520"/>
            <ac:picMk id="7" creationId="{649A67E3-1FE9-43CD-9FC3-EB254509E603}"/>
          </ac:picMkLst>
        </pc:picChg>
        <pc:picChg chg="add del mod">
          <ac:chgData name="Ryan Kohlman" userId="267f6d99f7cb5f1f" providerId="LiveId" clId="{124A8C70-4093-4BB7-8CBB-07218288EE1F}" dt="2020-05-02T12:34:37.070" v="429" actId="478"/>
          <ac:picMkLst>
            <pc:docMk/>
            <pc:sldMk cId="1204249744" sldId="520"/>
            <ac:picMk id="11" creationId="{2CD92554-E496-49D2-93D2-0245C37EC932}"/>
          </ac:picMkLst>
        </pc:picChg>
        <pc:picChg chg="mod">
          <ac:chgData name="Ryan Kohlman" userId="267f6d99f7cb5f1f" providerId="LiveId" clId="{124A8C70-4093-4BB7-8CBB-07218288EE1F}" dt="2020-05-02T12:52:34.027" v="533" actId="1076"/>
          <ac:picMkLst>
            <pc:docMk/>
            <pc:sldMk cId="1204249744" sldId="520"/>
            <ac:picMk id="19" creationId="{5CC30D29-3253-49AF-B396-73E2372EF2AB}"/>
          </ac:picMkLst>
        </pc:picChg>
        <pc:picChg chg="mod">
          <ac:chgData name="Ryan Kohlman" userId="267f6d99f7cb5f1f" providerId="LiveId" clId="{124A8C70-4093-4BB7-8CBB-07218288EE1F}" dt="2020-05-02T12:52:34.027" v="533" actId="1076"/>
          <ac:picMkLst>
            <pc:docMk/>
            <pc:sldMk cId="1204249744" sldId="520"/>
            <ac:picMk id="21" creationId="{DA9626D5-FD88-43E2-BA31-6A53F24856CD}"/>
          </ac:picMkLst>
        </pc:picChg>
        <pc:picChg chg="add del mod">
          <ac:chgData name="Ryan Kohlman" userId="267f6d99f7cb5f1f" providerId="LiveId" clId="{124A8C70-4093-4BB7-8CBB-07218288EE1F}" dt="2020-05-02T12:48:20.100" v="515" actId="478"/>
          <ac:picMkLst>
            <pc:docMk/>
            <pc:sldMk cId="1204249744" sldId="520"/>
            <ac:picMk id="28" creationId="{72D1384A-0E76-472A-8872-49C79F2FAAD4}"/>
          </ac:picMkLst>
        </pc:picChg>
        <pc:picChg chg="add del mod">
          <ac:chgData name="Ryan Kohlman" userId="267f6d99f7cb5f1f" providerId="LiveId" clId="{124A8C70-4093-4BB7-8CBB-07218288EE1F}" dt="2020-05-02T12:48:46.693" v="516" actId="478"/>
          <ac:picMkLst>
            <pc:docMk/>
            <pc:sldMk cId="1204249744" sldId="520"/>
            <ac:picMk id="1026" creationId="{CFACB9A4-7690-4176-83D1-397B8DF2B1F0}"/>
          </ac:picMkLst>
        </pc:picChg>
        <pc:picChg chg="add del">
          <ac:chgData name="Ryan Kohlman" userId="267f6d99f7cb5f1f" providerId="LiveId" clId="{124A8C70-4093-4BB7-8CBB-07218288EE1F}" dt="2020-05-02T12:49:26.429" v="518" actId="478"/>
          <ac:picMkLst>
            <pc:docMk/>
            <pc:sldMk cId="1204249744" sldId="520"/>
            <ac:picMk id="1028" creationId="{1A2BAA65-6F11-44A4-A098-30997F853EC1}"/>
          </ac:picMkLst>
        </pc:picChg>
        <pc:picChg chg="add del">
          <ac:chgData name="Ryan Kohlman" userId="267f6d99f7cb5f1f" providerId="LiveId" clId="{124A8C70-4093-4BB7-8CBB-07218288EE1F}" dt="2020-05-02T12:50:39.497" v="520" actId="478"/>
          <ac:picMkLst>
            <pc:docMk/>
            <pc:sldMk cId="1204249744" sldId="520"/>
            <ac:picMk id="1030" creationId="{3776DF84-BB24-4022-8F3A-8F7383D33E75}"/>
          </ac:picMkLst>
        </pc:picChg>
        <pc:picChg chg="add mod">
          <ac:chgData name="Ryan Kohlman" userId="267f6d99f7cb5f1f" providerId="LiveId" clId="{124A8C70-4093-4BB7-8CBB-07218288EE1F}" dt="2020-05-02T12:52:09.081" v="532" actId="1076"/>
          <ac:picMkLst>
            <pc:docMk/>
            <pc:sldMk cId="1204249744" sldId="520"/>
            <ac:picMk id="1032" creationId="{9A89A58C-1BE9-4987-8C60-BA68776ACCE6}"/>
          </ac:picMkLst>
        </pc:picChg>
        <pc:cxnChg chg="add del mod">
          <ac:chgData name="Ryan Kohlman" userId="267f6d99f7cb5f1f" providerId="LiveId" clId="{124A8C70-4093-4BB7-8CBB-07218288EE1F}" dt="2020-05-02T12:48:46.693" v="516" actId="478"/>
          <ac:cxnSpMkLst>
            <pc:docMk/>
            <pc:sldMk cId="1204249744" sldId="520"/>
            <ac:cxnSpMk id="1024" creationId="{3D2D48F8-F57F-4CDB-8F09-7381E3F6B11A}"/>
          </ac:cxnSpMkLst>
        </pc:cxnChg>
      </pc:sldChg>
      <pc:sldChg chg="addSp delSp modSp add del mod">
        <pc:chgData name="Ryan Kohlman" userId="267f6d99f7cb5f1f" providerId="LiveId" clId="{124A8C70-4093-4BB7-8CBB-07218288EE1F}" dt="2020-05-02T13:11:33.467" v="843" actId="47"/>
        <pc:sldMkLst>
          <pc:docMk/>
          <pc:sldMk cId="715913334" sldId="521"/>
        </pc:sldMkLst>
        <pc:spChg chg="del">
          <ac:chgData name="Ryan Kohlman" userId="267f6d99f7cb5f1f" providerId="LiveId" clId="{124A8C70-4093-4BB7-8CBB-07218288EE1F}" dt="2020-05-02T12:53:46.268" v="537" actId="478"/>
          <ac:spMkLst>
            <pc:docMk/>
            <pc:sldMk cId="715913334" sldId="521"/>
            <ac:spMk id="5" creationId="{CBB3E075-E99E-444E-B29B-C9465ADC8381}"/>
          </ac:spMkLst>
        </pc:spChg>
        <pc:spChg chg="mod">
          <ac:chgData name="Ryan Kohlman" userId="267f6d99f7cb5f1f" providerId="LiveId" clId="{124A8C70-4093-4BB7-8CBB-07218288EE1F}" dt="2020-05-02T12:54:11.998" v="564" actId="1036"/>
          <ac:spMkLst>
            <pc:docMk/>
            <pc:sldMk cId="715913334" sldId="521"/>
            <ac:spMk id="9" creationId="{183E12E7-1D88-4A35-9CCE-FF6744D5177A}"/>
          </ac:spMkLst>
        </pc:spChg>
        <pc:spChg chg="mod">
          <ac:chgData name="Ryan Kohlman" userId="267f6d99f7cb5f1f" providerId="LiveId" clId="{124A8C70-4093-4BB7-8CBB-07218288EE1F}" dt="2020-05-02T12:54:11.998" v="564" actId="1036"/>
          <ac:spMkLst>
            <pc:docMk/>
            <pc:sldMk cId="715913334" sldId="521"/>
            <ac:spMk id="16" creationId="{E75B1995-B1D5-4E5E-9714-1CE445E0482E}"/>
          </ac:spMkLst>
        </pc:spChg>
        <pc:spChg chg="mod">
          <ac:chgData name="Ryan Kohlman" userId="267f6d99f7cb5f1f" providerId="LiveId" clId="{124A8C70-4093-4BB7-8CBB-07218288EE1F}" dt="2020-05-02T12:54:11.998" v="564" actId="1036"/>
          <ac:spMkLst>
            <pc:docMk/>
            <pc:sldMk cId="715913334" sldId="521"/>
            <ac:spMk id="17" creationId="{53F83409-1CA4-41BD-A268-C144E29D977F}"/>
          </ac:spMkLst>
        </pc:spChg>
        <pc:spChg chg="mod">
          <ac:chgData name="Ryan Kohlman" userId="267f6d99f7cb5f1f" providerId="LiveId" clId="{124A8C70-4093-4BB7-8CBB-07218288EE1F}" dt="2020-05-02T12:54:11.998" v="564" actId="1036"/>
          <ac:spMkLst>
            <pc:docMk/>
            <pc:sldMk cId="715913334" sldId="521"/>
            <ac:spMk id="18" creationId="{DFED66DA-5279-4266-A970-12924D4BEB74}"/>
          </ac:spMkLst>
        </pc:spChg>
        <pc:spChg chg="add mod">
          <ac:chgData name="Ryan Kohlman" userId="267f6d99f7cb5f1f" providerId="LiveId" clId="{124A8C70-4093-4BB7-8CBB-07218288EE1F}" dt="2020-05-02T12:56:39.747" v="633" actId="1076"/>
          <ac:spMkLst>
            <pc:docMk/>
            <pc:sldMk cId="715913334" sldId="521"/>
            <ac:spMk id="20" creationId="{BE0DC1EA-C42D-47FF-BAAC-82B27B6C6646}"/>
          </ac:spMkLst>
        </pc:spChg>
        <pc:spChg chg="add mod">
          <ac:chgData name="Ryan Kohlman" userId="267f6d99f7cb5f1f" providerId="LiveId" clId="{124A8C70-4093-4BB7-8CBB-07218288EE1F}" dt="2020-05-02T12:56:39.747" v="633" actId="1076"/>
          <ac:spMkLst>
            <pc:docMk/>
            <pc:sldMk cId="715913334" sldId="521"/>
            <ac:spMk id="22" creationId="{664580CC-1B39-4090-8203-252C6D9F8697}"/>
          </ac:spMkLst>
        </pc:spChg>
        <pc:spChg chg="mod">
          <ac:chgData name="Ryan Kohlman" userId="267f6d99f7cb5f1f" providerId="LiveId" clId="{124A8C70-4093-4BB7-8CBB-07218288EE1F}" dt="2020-05-02T13:10:53.083" v="839" actId="1036"/>
          <ac:spMkLst>
            <pc:docMk/>
            <pc:sldMk cId="715913334" sldId="521"/>
            <ac:spMk id="23" creationId="{981B4D42-C5FC-4DD3-BDCB-E5276EB649B2}"/>
          </ac:spMkLst>
        </pc:spChg>
        <pc:spChg chg="add del">
          <ac:chgData name="Ryan Kohlman" userId="267f6d99f7cb5f1f" providerId="LiveId" clId="{124A8C70-4093-4BB7-8CBB-07218288EE1F}" dt="2020-05-02T13:08:05.557" v="784"/>
          <ac:spMkLst>
            <pc:docMk/>
            <pc:sldMk cId="715913334" sldId="521"/>
            <ac:spMk id="26" creationId="{E16EA256-0B28-4FD3-B871-1BDA0E814CE7}"/>
          </ac:spMkLst>
        </pc:spChg>
        <pc:spChg chg="add mod">
          <ac:chgData name="Ryan Kohlman" userId="267f6d99f7cb5f1f" providerId="LiveId" clId="{124A8C70-4093-4BB7-8CBB-07218288EE1F}" dt="2020-05-02T13:08:10.611" v="786" actId="1076"/>
          <ac:spMkLst>
            <pc:docMk/>
            <pc:sldMk cId="715913334" sldId="521"/>
            <ac:spMk id="27" creationId="{4DBEC974-ABEC-4F91-8F43-5C49FF68C9AF}"/>
          </ac:spMkLst>
        </pc:spChg>
        <pc:spChg chg="mod">
          <ac:chgData name="Ryan Kohlman" userId="267f6d99f7cb5f1f" providerId="LiveId" clId="{124A8C70-4093-4BB7-8CBB-07218288EE1F}" dt="2020-05-02T13:10:53.083" v="839" actId="1036"/>
          <ac:spMkLst>
            <pc:docMk/>
            <pc:sldMk cId="715913334" sldId="521"/>
            <ac:spMk id="29" creationId="{E6FF2CF1-46F0-40F0-894B-B130FDA235BC}"/>
          </ac:spMkLst>
        </pc:spChg>
        <pc:spChg chg="mod">
          <ac:chgData name="Ryan Kohlman" userId="267f6d99f7cb5f1f" providerId="LiveId" clId="{124A8C70-4093-4BB7-8CBB-07218288EE1F}" dt="2020-05-02T13:10:53.083" v="839" actId="1036"/>
          <ac:spMkLst>
            <pc:docMk/>
            <pc:sldMk cId="715913334" sldId="521"/>
            <ac:spMk id="30" creationId="{06A1CCFF-31EF-4ED6-804D-4A577D2C20CF}"/>
          </ac:spMkLst>
        </pc:spChg>
        <pc:picChg chg="mod">
          <ac:chgData name="Ryan Kohlman" userId="267f6d99f7cb5f1f" providerId="LiveId" clId="{124A8C70-4093-4BB7-8CBB-07218288EE1F}" dt="2020-05-02T13:08:01.659" v="783" actId="1076"/>
          <ac:picMkLst>
            <pc:docMk/>
            <pc:sldMk cId="715913334" sldId="521"/>
            <ac:picMk id="3" creationId="{BA8912DB-5C38-49D2-9FA2-CB9AE7F40942}"/>
          </ac:picMkLst>
        </pc:picChg>
        <pc:picChg chg="add del">
          <ac:chgData name="Ryan Kohlman" userId="267f6d99f7cb5f1f" providerId="LiveId" clId="{124A8C70-4093-4BB7-8CBB-07218288EE1F}" dt="2020-05-02T12:56:06.132" v="628" actId="478"/>
          <ac:picMkLst>
            <pc:docMk/>
            <pc:sldMk cId="715913334" sldId="521"/>
            <ac:picMk id="4" creationId="{E26E48D3-E4B6-40D5-B41E-5AF81DAFC7D6}"/>
          </ac:picMkLst>
        </pc:picChg>
        <pc:picChg chg="add del">
          <ac:chgData name="Ryan Kohlman" userId="267f6d99f7cb5f1f" providerId="LiveId" clId="{124A8C70-4093-4BB7-8CBB-07218288EE1F}" dt="2020-05-02T12:56:41.509" v="634" actId="478"/>
          <ac:picMkLst>
            <pc:docMk/>
            <pc:sldMk cId="715913334" sldId="521"/>
            <ac:picMk id="6" creationId="{5FE58FD1-DE21-46B5-A861-E083F84D6D28}"/>
          </ac:picMkLst>
        </pc:picChg>
        <pc:picChg chg="add del">
          <ac:chgData name="Ryan Kohlman" userId="267f6d99f7cb5f1f" providerId="LiveId" clId="{124A8C70-4093-4BB7-8CBB-07218288EE1F}" dt="2020-05-02T13:04:44.716" v="755" actId="478"/>
          <ac:picMkLst>
            <pc:docMk/>
            <pc:sldMk cId="715913334" sldId="521"/>
            <ac:picMk id="24" creationId="{7FDAE384-8E5C-4F99-BD6F-F71DF0A4A700}"/>
          </ac:picMkLst>
        </pc:picChg>
        <pc:picChg chg="mod">
          <ac:chgData name="Ryan Kohlman" userId="267f6d99f7cb5f1f" providerId="LiveId" clId="{124A8C70-4093-4BB7-8CBB-07218288EE1F}" dt="2020-05-02T13:10:53.083" v="839" actId="1036"/>
          <ac:picMkLst>
            <pc:docMk/>
            <pc:sldMk cId="715913334" sldId="521"/>
            <ac:picMk id="1032" creationId="{9A89A58C-1BE9-4987-8C60-BA68776ACCE6}"/>
          </ac:picMkLst>
        </pc:picChg>
        <pc:picChg chg="add mod">
          <ac:chgData name="Ryan Kohlman" userId="267f6d99f7cb5f1f" providerId="LiveId" clId="{124A8C70-4093-4BB7-8CBB-07218288EE1F}" dt="2020-05-02T13:10:38.095" v="833" actId="1076"/>
          <ac:picMkLst>
            <pc:docMk/>
            <pc:sldMk cId="715913334" sldId="521"/>
            <ac:picMk id="3078" creationId="{D40C4A15-7EE4-4CF2-BAA0-17C15B8F9772}"/>
          </ac:picMkLst>
        </pc:picChg>
        <pc:cxnChg chg="add mod">
          <ac:chgData name="Ryan Kohlman" userId="267f6d99f7cb5f1f" providerId="LiveId" clId="{124A8C70-4093-4BB7-8CBB-07218288EE1F}" dt="2020-05-02T13:11:11.526" v="842" actId="14100"/>
          <ac:cxnSpMkLst>
            <pc:docMk/>
            <pc:sldMk cId="715913334" sldId="521"/>
            <ac:cxnSpMk id="25" creationId="{01148B6C-EA40-48E2-AED8-0C71108B1169}"/>
          </ac:cxnSpMkLst>
        </pc:cxnChg>
      </pc:sldChg>
      <pc:sldChg chg="addSp delSp modSp add del mod">
        <pc:chgData name="Ryan Kohlman" userId="267f6d99f7cb5f1f" providerId="LiveId" clId="{124A8C70-4093-4BB7-8CBB-07218288EE1F}" dt="2020-05-02T13:01:03.753" v="694" actId="47"/>
        <pc:sldMkLst>
          <pc:docMk/>
          <pc:sldMk cId="2127250501" sldId="522"/>
        </pc:sldMkLst>
        <pc:spChg chg="mod">
          <ac:chgData name="Ryan Kohlman" userId="267f6d99f7cb5f1f" providerId="LiveId" clId="{124A8C70-4093-4BB7-8CBB-07218288EE1F}" dt="2020-05-02T12:57:42.025" v="648" actId="1076"/>
          <ac:spMkLst>
            <pc:docMk/>
            <pc:sldMk cId="2127250501" sldId="522"/>
            <ac:spMk id="20" creationId="{BE0DC1EA-C42D-47FF-BAAC-82B27B6C6646}"/>
          </ac:spMkLst>
        </pc:spChg>
        <pc:spChg chg="mod">
          <ac:chgData name="Ryan Kohlman" userId="267f6d99f7cb5f1f" providerId="LiveId" clId="{124A8C70-4093-4BB7-8CBB-07218288EE1F}" dt="2020-05-02T13:00:42.105" v="692" actId="1038"/>
          <ac:spMkLst>
            <pc:docMk/>
            <pc:sldMk cId="2127250501" sldId="522"/>
            <ac:spMk id="22" creationId="{664580CC-1B39-4090-8203-252C6D9F8697}"/>
          </ac:spMkLst>
        </pc:spChg>
        <pc:picChg chg="add del">
          <ac:chgData name="Ryan Kohlman" userId="267f6d99f7cb5f1f" providerId="LiveId" clId="{124A8C70-4093-4BB7-8CBB-07218288EE1F}" dt="2020-05-02T12:57:53.884" v="654" actId="478"/>
          <ac:picMkLst>
            <pc:docMk/>
            <pc:sldMk cId="2127250501" sldId="522"/>
            <ac:picMk id="4" creationId="{CE0660E9-8C98-4B23-ACD2-3512FA07757E}"/>
          </ac:picMkLst>
        </pc:picChg>
        <pc:picChg chg="mod">
          <ac:chgData name="Ryan Kohlman" userId="267f6d99f7cb5f1f" providerId="LiveId" clId="{124A8C70-4093-4BB7-8CBB-07218288EE1F}" dt="2020-05-02T12:57:44.887" v="652" actId="1037"/>
          <ac:picMkLst>
            <pc:docMk/>
            <pc:sldMk cId="2127250501" sldId="522"/>
            <ac:picMk id="19" creationId="{5CC30D29-3253-49AF-B396-73E2372EF2AB}"/>
          </ac:picMkLst>
        </pc:picChg>
        <pc:picChg chg="mod">
          <ac:chgData name="Ryan Kohlman" userId="267f6d99f7cb5f1f" providerId="LiveId" clId="{124A8C70-4093-4BB7-8CBB-07218288EE1F}" dt="2020-05-02T12:57:44.887" v="652" actId="1037"/>
          <ac:picMkLst>
            <pc:docMk/>
            <pc:sldMk cId="2127250501" sldId="522"/>
            <ac:picMk id="21" creationId="{DA9626D5-FD88-43E2-BA31-6A53F24856CD}"/>
          </ac:picMkLst>
        </pc:picChg>
        <pc:picChg chg="add del mod">
          <ac:chgData name="Ryan Kohlman" userId="267f6d99f7cb5f1f" providerId="LiveId" clId="{124A8C70-4093-4BB7-8CBB-07218288EE1F}" dt="2020-05-02T13:01:00.369" v="693" actId="478"/>
          <ac:picMkLst>
            <pc:docMk/>
            <pc:sldMk cId="2127250501" sldId="522"/>
            <ac:picMk id="2050" creationId="{E2D7282C-FBDC-4DD9-BA98-5565D2B59DB7}"/>
          </ac:picMkLst>
        </pc:picChg>
      </pc:sldChg>
      <pc:sldChg chg="addSp delSp modSp add del mod">
        <pc:chgData name="Ryan Kohlman" userId="267f6d99f7cb5f1f" providerId="LiveId" clId="{124A8C70-4093-4BB7-8CBB-07218288EE1F}" dt="2020-05-02T13:06:25.533" v="774" actId="47"/>
        <pc:sldMkLst>
          <pc:docMk/>
          <pc:sldMk cId="2682663618" sldId="522"/>
        </pc:sldMkLst>
        <pc:spChg chg="mod">
          <ac:chgData name="Ryan Kohlman" userId="267f6d99f7cb5f1f" providerId="LiveId" clId="{124A8C70-4093-4BB7-8CBB-07218288EE1F}" dt="2020-05-02T13:03:47.874" v="724" actId="1076"/>
          <ac:spMkLst>
            <pc:docMk/>
            <pc:sldMk cId="2682663618" sldId="522"/>
            <ac:spMk id="23" creationId="{981B4D42-C5FC-4DD3-BDCB-E5276EB649B2}"/>
          </ac:spMkLst>
        </pc:spChg>
        <pc:spChg chg="mod">
          <ac:chgData name="Ryan Kohlman" userId="267f6d99f7cb5f1f" providerId="LiveId" clId="{124A8C70-4093-4BB7-8CBB-07218288EE1F}" dt="2020-05-02T13:04:04.998" v="729" actId="14100"/>
          <ac:spMkLst>
            <pc:docMk/>
            <pc:sldMk cId="2682663618" sldId="522"/>
            <ac:spMk id="29" creationId="{E6FF2CF1-46F0-40F0-894B-B130FDA235BC}"/>
          </ac:spMkLst>
        </pc:spChg>
        <pc:spChg chg="mod">
          <ac:chgData name="Ryan Kohlman" userId="267f6d99f7cb5f1f" providerId="LiveId" clId="{124A8C70-4093-4BB7-8CBB-07218288EE1F}" dt="2020-05-02T13:04:26.840" v="754" actId="1038"/>
          <ac:spMkLst>
            <pc:docMk/>
            <pc:sldMk cId="2682663618" sldId="522"/>
            <ac:spMk id="30" creationId="{06A1CCFF-31EF-4ED6-804D-4A577D2C20CF}"/>
          </ac:spMkLst>
        </pc:spChg>
        <pc:picChg chg="mod">
          <ac:chgData name="Ryan Kohlman" userId="267f6d99f7cb5f1f" providerId="LiveId" clId="{124A8C70-4093-4BB7-8CBB-07218288EE1F}" dt="2020-05-02T13:04:11.126" v="751" actId="1038"/>
          <ac:picMkLst>
            <pc:docMk/>
            <pc:sldMk cId="2682663618" sldId="522"/>
            <ac:picMk id="24" creationId="{7FDAE384-8E5C-4F99-BD6F-F71DF0A4A700}"/>
          </ac:picMkLst>
        </pc:picChg>
        <pc:picChg chg="add mod">
          <ac:chgData name="Ryan Kohlman" userId="267f6d99f7cb5f1f" providerId="LiveId" clId="{124A8C70-4093-4BB7-8CBB-07218288EE1F}" dt="2020-05-02T13:04:12.529" v="753" actId="1038"/>
          <ac:picMkLst>
            <pc:docMk/>
            <pc:sldMk cId="2682663618" sldId="522"/>
            <ac:picMk id="25" creationId="{4CCFD13B-D455-43B2-B0C5-2C4E806708C7}"/>
          </ac:picMkLst>
        </pc:picChg>
        <pc:picChg chg="del">
          <ac:chgData name="Ryan Kohlman" userId="267f6d99f7cb5f1f" providerId="LiveId" clId="{124A8C70-4093-4BB7-8CBB-07218288EE1F}" dt="2020-05-02T13:01:41.075" v="699" actId="478"/>
          <ac:picMkLst>
            <pc:docMk/>
            <pc:sldMk cId="2682663618" sldId="522"/>
            <ac:picMk id="1032" creationId="{9A89A58C-1BE9-4987-8C60-BA68776ACCE6}"/>
          </ac:picMkLst>
        </pc:picChg>
      </pc:sldChg>
      <pc:sldChg chg="addSp delSp modSp add del mod">
        <pc:chgData name="Ryan Kohlman" userId="267f6d99f7cb5f1f" providerId="LiveId" clId="{124A8C70-4093-4BB7-8CBB-07218288EE1F}" dt="2020-05-02T14:03:52.125" v="910" actId="47"/>
        <pc:sldMkLst>
          <pc:docMk/>
          <pc:sldMk cId="3942985127" sldId="523"/>
        </pc:sldMkLst>
        <pc:picChg chg="add del mod">
          <ac:chgData name="Ryan Kohlman" userId="267f6d99f7cb5f1f" providerId="LiveId" clId="{124A8C70-4093-4BB7-8CBB-07218288EE1F}" dt="2020-05-02T13:05:56.685" v="771" actId="478"/>
          <ac:picMkLst>
            <pc:docMk/>
            <pc:sldMk cId="3942985127" sldId="523"/>
            <ac:picMk id="7" creationId="{9ED98E69-EE57-4AC4-B272-F43BDFD8E0F1}"/>
          </ac:picMkLst>
        </pc:picChg>
        <pc:picChg chg="mod">
          <ac:chgData name="Ryan Kohlman" userId="267f6d99f7cb5f1f" providerId="LiveId" clId="{124A8C70-4093-4BB7-8CBB-07218288EE1F}" dt="2020-05-02T13:05:18.911" v="762" actId="1038"/>
          <ac:picMkLst>
            <pc:docMk/>
            <pc:sldMk cId="3942985127" sldId="523"/>
            <ac:picMk id="1032" creationId="{9A89A58C-1BE9-4987-8C60-BA68776ACCE6}"/>
          </ac:picMkLst>
        </pc:picChg>
        <pc:cxnChg chg="add mod">
          <ac:chgData name="Ryan Kohlman" userId="267f6d99f7cb5f1f" providerId="LiveId" clId="{124A8C70-4093-4BB7-8CBB-07218288EE1F}" dt="2020-05-02T14:00:07.682" v="876" actId="14100"/>
          <ac:cxnSpMkLst>
            <pc:docMk/>
            <pc:sldMk cId="3942985127" sldId="523"/>
            <ac:cxnSpMk id="5" creationId="{F1036C14-54F3-415F-AEDC-C4B72335E0BB}"/>
          </ac:cxnSpMkLst>
        </pc:cxnChg>
      </pc:sldChg>
      <pc:sldChg chg="addSp delSp modSp add mod ord">
        <pc:chgData name="Ryan Kohlman" userId="267f6d99f7cb5f1f" providerId="LiveId" clId="{124A8C70-4093-4BB7-8CBB-07218288EE1F}" dt="2020-05-02T14:05:43.376" v="914" actId="478"/>
        <pc:sldMkLst>
          <pc:docMk/>
          <pc:sldMk cId="2595013305" sldId="524"/>
        </pc:sldMkLst>
        <pc:spChg chg="add mod">
          <ac:chgData name="Ryan Kohlman" userId="267f6d99f7cb5f1f" providerId="LiveId" clId="{124A8C70-4093-4BB7-8CBB-07218288EE1F}" dt="2020-05-02T14:04:11.090" v="913" actId="1037"/>
          <ac:spMkLst>
            <pc:docMk/>
            <pc:sldMk cId="2595013305" sldId="524"/>
            <ac:spMk id="4" creationId="{E61E908D-09C0-43D0-A5A3-CC11219A4939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9" creationId="{183E12E7-1D88-4A35-9CCE-FF6744D5177A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16" creationId="{E75B1995-B1D5-4E5E-9714-1CE445E0482E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17" creationId="{53F83409-1CA4-41BD-A268-C144E29D977F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18" creationId="{DFED66DA-5279-4266-A970-12924D4BEB74}"/>
          </ac:spMkLst>
        </pc:spChg>
        <pc:spChg chg="mod">
          <ac:chgData name="Ryan Kohlman" userId="267f6d99f7cb5f1f" providerId="LiveId" clId="{124A8C70-4093-4BB7-8CBB-07218288EE1F}" dt="2020-05-02T13:12:37.417" v="873" actId="1038"/>
          <ac:spMkLst>
            <pc:docMk/>
            <pc:sldMk cId="2595013305" sldId="524"/>
            <ac:spMk id="22" creationId="{664580CC-1B39-4090-8203-252C6D9F8697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23" creationId="{981B4D42-C5FC-4DD3-BDCB-E5276EB649B2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27" creationId="{4DBEC974-ABEC-4F91-8F43-5C49FF68C9AF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29" creationId="{E6FF2CF1-46F0-40F0-894B-B130FDA235BC}"/>
          </ac:spMkLst>
        </pc:spChg>
        <pc:spChg chg="mod">
          <ac:chgData name="Ryan Kohlman" userId="267f6d99f7cb5f1f" providerId="LiveId" clId="{124A8C70-4093-4BB7-8CBB-07218288EE1F}" dt="2020-05-02T13:12:08.199" v="870" actId="1036"/>
          <ac:spMkLst>
            <pc:docMk/>
            <pc:sldMk cId="2595013305" sldId="524"/>
            <ac:spMk id="30" creationId="{06A1CCFF-31EF-4ED6-804D-4A577D2C20CF}"/>
          </ac:spMkLst>
        </pc:spChg>
        <pc:picChg chg="mod">
          <ac:chgData name="Ryan Kohlman" userId="267f6d99f7cb5f1f" providerId="LiveId" clId="{124A8C70-4093-4BB7-8CBB-07218288EE1F}" dt="2020-05-02T13:12:08.199" v="870" actId="1036"/>
          <ac:picMkLst>
            <pc:docMk/>
            <pc:sldMk cId="2595013305" sldId="524"/>
            <ac:picMk id="1032" creationId="{9A89A58C-1BE9-4987-8C60-BA68776ACCE6}"/>
          </ac:picMkLst>
        </pc:picChg>
        <pc:picChg chg="del mod">
          <ac:chgData name="Ryan Kohlman" userId="267f6d99f7cb5f1f" providerId="LiveId" clId="{124A8C70-4093-4BB7-8CBB-07218288EE1F}" dt="2020-05-02T14:05:43.376" v="914" actId="478"/>
          <ac:picMkLst>
            <pc:docMk/>
            <pc:sldMk cId="2595013305" sldId="524"/>
            <ac:picMk id="3078" creationId="{D40C4A15-7EE4-4CF2-BAA0-17C15B8F9772}"/>
          </ac:picMkLst>
        </pc:picChg>
        <pc:cxnChg chg="mod">
          <ac:chgData name="Ryan Kohlman" userId="267f6d99f7cb5f1f" providerId="LiveId" clId="{124A8C70-4093-4BB7-8CBB-07218288EE1F}" dt="2020-05-02T14:04:02.328" v="911" actId="1582"/>
          <ac:cxnSpMkLst>
            <pc:docMk/>
            <pc:sldMk cId="2595013305" sldId="524"/>
            <ac:cxnSpMk id="25" creationId="{01148B6C-EA40-48E2-AED8-0C71108B116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A7BA-E1B9-481E-A113-03C28A6CE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5889D-F97B-4107-84CA-4039ACEC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BFAE-82C5-431A-9D13-912D39B0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24D53-4A38-400B-AD5A-E30BF99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F18D-C4DE-43B1-A810-B58320DA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326A-AC63-4A72-8682-AB29D6AB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9233A-F39C-401F-8C9D-C8A4C7AC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5855-03EC-4B63-8A62-29CFEB44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60F0E-0FB8-4D0A-9C94-6BB0E55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8812-F227-4F9D-AC9D-8A6F4E3E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D1323-0BE2-439F-BEF7-A5D654EFA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69E53-1BB6-459D-AF59-B952962A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E9ACC-042F-4829-89AF-23281BFD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29E6-5031-420E-A9AA-853F6ECA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904-8879-4095-9E3A-3DBA185D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568A-793A-4E19-A591-29F3B9C6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9ED5-CC53-4D0A-A06E-933B6BB5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FCD23-A7EC-44B5-B958-FC8388F3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03314-F40C-450C-A776-E692E1F8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B73FB-2B7E-40BC-9756-0F9E7764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06BF-2927-431E-8773-B8DD25DC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BF9B-0BB7-43CA-A676-80A9E7B5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C161A-8F5A-427F-91F0-1D0B9CD7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5DFA-D0F7-40A2-9FB4-899E9DE3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67DC-96CC-49B7-902B-6A242340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AF39-BF3A-4536-875B-97EDED88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7537-B61F-4B30-8D0C-3CA0A7FE3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092B1-6CEA-4785-B564-ED870E00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3BC40-FF6B-4A72-AA17-ED25C467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282F4-1AE7-4C44-80C6-9DD585AD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6F5A4-D068-4360-8EED-44EDCC82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43A5-93E2-48A4-BC58-72FC7D44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3866-856A-4C05-94B7-197BC5EA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3EB1B-DC55-4EC2-947A-5A24D3F86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FA66D-EA76-4F0D-86E4-E1E86297F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7F1F3-14E0-45CE-8BE4-698A17282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9653A-4F1C-49A4-91CD-19674C90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C9B8C-7F2C-4C1D-9962-24447F37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D935A-6E98-427D-B069-A888A932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15BD-4DFB-4E4C-8B98-8A4CA59B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E286A-0C92-4965-9046-2BF7D234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FEFDD-B638-470F-A78B-EDAADE2F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B427-5A1D-4855-9101-3A1CB29B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9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444E1-BE2D-42B0-AFE8-D626AA92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01319-4604-408D-88D8-51A6041C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BFDED-ED62-4E79-9F06-FDAE5E48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4B59-4706-474A-9792-CA2E3658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9AB-E67E-42E2-8C42-7650BDBFE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57C6E-6AD0-41E1-A5B0-38E02EF46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CB07A-29A7-41AE-A20C-E93D4286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9FD38-E995-4AA1-B084-4DC8E9D7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4874E-C04B-4569-81DE-4BD44097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D82C-EC90-4F74-BFEA-25F127CA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A74C0-5AEF-4416-B476-A2D21EA4E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6352E-EEF6-4239-AC27-637DF6CBD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1F8CC-0B8B-492A-9724-6BD3C620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8C27-3828-4358-8A88-AF9A23E4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E7E88-540F-4971-A1D0-D574B437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A60F8-AC4C-47AB-855C-7A62F540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C2E15-F145-4469-9923-F454D8AC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BCC0C-B09F-47C0-9F5E-28AA5D98F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2063-22C2-4EE3-B028-47D99C46ECC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03E2-C759-407C-ADB6-E6BDC5E00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D79EC-C931-4796-9C9A-62097D17F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A90F-F5CA-4A1E-B60E-22CB6FB08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rick wall&#10;&#10;Description automatically generated">
            <a:extLst>
              <a:ext uri="{FF2B5EF4-FFF2-40B4-BE49-F238E27FC236}">
                <a16:creationId xmlns:a16="http://schemas.microsoft.com/office/drawing/2014/main" id="{BA8912DB-5C38-49D2-9FA2-CB9AE7F4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5" y="0"/>
            <a:ext cx="12225536" cy="68768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4A2998-CB7E-4481-83AA-1C8BC1384B14}"/>
              </a:ext>
            </a:extLst>
          </p:cNvPr>
          <p:cNvSpPr/>
          <p:nvPr/>
        </p:nvSpPr>
        <p:spPr>
          <a:xfrm>
            <a:off x="1131257" y="1910508"/>
            <a:ext cx="5428126" cy="2829579"/>
          </a:xfrm>
          <a:prstGeom prst="roundRect">
            <a:avLst>
              <a:gd name="adj" fmla="val 3125"/>
            </a:avLst>
          </a:prstGeom>
          <a:noFill/>
          <a:ln w="57150">
            <a:solidFill>
              <a:srgbClr val="DCDAF1"/>
            </a:solidFill>
          </a:ln>
          <a:effectLst>
            <a:glow rad="3683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2" descr="Home - TFLiving">
            <a:extLst>
              <a:ext uri="{FF2B5EF4-FFF2-40B4-BE49-F238E27FC236}">
                <a16:creationId xmlns:a16="http://schemas.microsoft.com/office/drawing/2014/main" id="{57AE9D9A-2F3A-466F-9E0B-9707F26A66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2382" y="448100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20DF8-68A2-4DD0-9B22-F2000991225C}"/>
              </a:ext>
            </a:extLst>
          </p:cNvPr>
          <p:cNvSpPr txBox="1"/>
          <p:nvPr/>
        </p:nvSpPr>
        <p:spPr>
          <a:xfrm>
            <a:off x="1911728" y="2054630"/>
            <a:ext cx="428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rgbClr val="2E91AF"/>
                  </a:solidFill>
                </a:ln>
                <a:solidFill>
                  <a:srgbClr val="ECF8FC"/>
                </a:solidFill>
                <a:effectLst>
                  <a:glow rad="139700">
                    <a:srgbClr val="2E91AF">
                      <a:alpha val="40000"/>
                    </a:srgbClr>
                  </a:glow>
                </a:effectLst>
                <a:latin typeface="Bernur" panose="00000400000000000000" pitchFamily="2" charset="0"/>
                <a:cs typeface="Poppins Medium" panose="00000600000000000000" pitchFamily="50" charset="0"/>
              </a:rPr>
              <a:t>VIRTUAL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9C014-525B-4B1D-A75F-91ABBCF492E9}"/>
              </a:ext>
            </a:extLst>
          </p:cNvPr>
          <p:cNvSpPr txBox="1"/>
          <p:nvPr/>
        </p:nvSpPr>
        <p:spPr>
          <a:xfrm>
            <a:off x="1547549" y="2835087"/>
            <a:ext cx="453939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en-US" sz="11500" dirty="0">
                <a:ln w="28575">
                  <a:solidFill>
                    <a:srgbClr val="7D86C5"/>
                  </a:solidFill>
                </a:ln>
                <a:solidFill>
                  <a:srgbClr val="F7F8FC"/>
                </a:solidFill>
                <a:effectLst>
                  <a:glow rad="101600">
                    <a:srgbClr val="8781C5">
                      <a:alpha val="40000"/>
                    </a:srgbClr>
                  </a:glow>
                </a:effectLst>
                <a:latin typeface="Bernur" panose="00000400000000000000" pitchFamily="2" charset="0"/>
                <a:cs typeface="Poppins Medium" panose="00000600000000000000" pitchFamily="50" charset="0"/>
              </a:rPr>
              <a:t>TRIVIA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8479FA-D128-4C55-8FDA-A36E44C49D9C}"/>
              </a:ext>
            </a:extLst>
          </p:cNvPr>
          <p:cNvSpPr/>
          <p:nvPr/>
        </p:nvSpPr>
        <p:spPr>
          <a:xfrm>
            <a:off x="2115668" y="1670425"/>
            <a:ext cx="3588152" cy="515315"/>
          </a:xfrm>
          <a:prstGeom prst="roundRect">
            <a:avLst>
              <a:gd name="adj" fmla="val 26699"/>
            </a:avLst>
          </a:prstGeom>
          <a:solidFill>
            <a:srgbClr val="000000">
              <a:alpha val="85098"/>
            </a:srgbClr>
          </a:solidFill>
          <a:ln>
            <a:noFill/>
          </a:ln>
          <a:effectLst>
            <a:glow rad="228600">
              <a:srgbClr val="0000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0D465D-8237-4B52-8FF8-C2CA82050FBF}"/>
              </a:ext>
            </a:extLst>
          </p:cNvPr>
          <p:cNvSpPr txBox="1"/>
          <p:nvPr/>
        </p:nvSpPr>
        <p:spPr>
          <a:xfrm>
            <a:off x="2304903" y="1679675"/>
            <a:ext cx="3209681" cy="46166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noFill/>
                </a:ln>
                <a:solidFill>
                  <a:srgbClr val="39C0E0"/>
                </a:solidFill>
                <a:effectLst/>
                <a:latin typeface="Bernur" panose="00000400000000000000" pitchFamily="2" charset="0"/>
                <a:cs typeface="Poppins Medium" panose="00000600000000000000" pitchFamily="50" charset="0"/>
              </a:rPr>
              <a:t>TRIVIAHUB PRESENTS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B1995-B1D5-4E5E-9714-1CE445E0482E}"/>
              </a:ext>
            </a:extLst>
          </p:cNvPr>
          <p:cNvSpPr txBox="1"/>
          <p:nvPr/>
        </p:nvSpPr>
        <p:spPr>
          <a:xfrm>
            <a:off x="7425244" y="1794294"/>
            <a:ext cx="428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rgbClr val="2E91AF"/>
                  </a:solidFill>
                </a:ln>
                <a:solidFill>
                  <a:srgbClr val="ECF8FC"/>
                </a:solidFill>
                <a:effectLst>
                  <a:glow rad="139700">
                    <a:srgbClr val="2E91AF">
                      <a:alpha val="40000"/>
                    </a:srgbClr>
                  </a:glow>
                </a:effectLst>
                <a:latin typeface="Bernur" panose="00000400000000000000" pitchFamily="2" charset="0"/>
                <a:cs typeface="Poppins Medium" panose="00000600000000000000" pitchFamily="50" charset="0"/>
              </a:rPr>
              <a:t>12:00 PM ET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CC30D29-3253-49AF-B396-73E2372EF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3" y="5778410"/>
            <a:ext cx="707886" cy="70788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9626D5-FD88-43E2-BA31-6A53F24856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t="26660" r="6884" b="26513"/>
          <a:stretch/>
        </p:blipFill>
        <p:spPr>
          <a:xfrm>
            <a:off x="482194" y="6495174"/>
            <a:ext cx="577049" cy="105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E12E7-1D88-4A35-9CCE-FF6744D5177A}"/>
              </a:ext>
            </a:extLst>
          </p:cNvPr>
          <p:cNvSpPr txBox="1"/>
          <p:nvPr/>
        </p:nvSpPr>
        <p:spPr>
          <a:xfrm>
            <a:off x="8232240" y="1353023"/>
            <a:ext cx="266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May 8</a:t>
            </a:r>
            <a:r>
              <a:rPr lang="en-US" sz="2400" baseline="30000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83409-1CA4-41BD-A268-C144E29D977F}"/>
              </a:ext>
            </a:extLst>
          </p:cNvPr>
          <p:cNvSpPr txBox="1"/>
          <p:nvPr/>
        </p:nvSpPr>
        <p:spPr>
          <a:xfrm>
            <a:off x="7460293" y="2654757"/>
            <a:ext cx="421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862598"/>
                  </a:solidFill>
                </a:ln>
                <a:solidFill>
                  <a:srgbClr val="F9ABFC"/>
                </a:solidFill>
                <a:effectLst>
                  <a:glow rad="63500">
                    <a:srgbClr val="5F0D66"/>
                  </a:glow>
                </a:effectLst>
                <a:latin typeface="Bernur" panose="00000400000000000000" pitchFamily="2" charset="0"/>
                <a:cs typeface="Poppins Medium" panose="00000600000000000000" pitchFamily="50" charset="0"/>
              </a:rPr>
              <a:t>PRIZES FOR FIRST 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D66DA-5279-4266-A970-12924D4BEB74}"/>
              </a:ext>
            </a:extLst>
          </p:cNvPr>
          <p:cNvSpPr txBox="1"/>
          <p:nvPr/>
        </p:nvSpPr>
        <p:spPr>
          <a:xfrm>
            <a:off x="7347564" y="3276007"/>
            <a:ext cx="44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JOIN VIA ZOOM / 60-MINUTE GAME / TEAMS CREATED UPON ARRIVAL / BYOB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FF2CF1-46F0-40F0-894B-B130FDA235BC}"/>
              </a:ext>
            </a:extLst>
          </p:cNvPr>
          <p:cNvSpPr/>
          <p:nvPr/>
        </p:nvSpPr>
        <p:spPr>
          <a:xfrm>
            <a:off x="8785811" y="4492412"/>
            <a:ext cx="1563543" cy="731073"/>
          </a:xfrm>
          <a:prstGeom prst="rect">
            <a:avLst/>
          </a:prstGeom>
          <a:solidFill>
            <a:srgbClr val="37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A1CCFF-31EF-4ED6-804D-4A577D2C20CF}"/>
              </a:ext>
            </a:extLst>
          </p:cNvPr>
          <p:cNvSpPr/>
          <p:nvPr/>
        </p:nvSpPr>
        <p:spPr>
          <a:xfrm>
            <a:off x="8904216" y="4572411"/>
            <a:ext cx="1326732" cy="563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1B4D42-C5FC-4DD3-BDCB-E5276EB649B2}"/>
              </a:ext>
            </a:extLst>
          </p:cNvPr>
          <p:cNvSpPr txBox="1"/>
          <p:nvPr/>
        </p:nvSpPr>
        <p:spPr>
          <a:xfrm>
            <a:off x="8856626" y="4659545"/>
            <a:ext cx="1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3054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JOIN NOW</a:t>
            </a:r>
          </a:p>
        </p:txBody>
      </p:sp>
      <p:pic>
        <p:nvPicPr>
          <p:cNvPr id="1032" name="Picture 8" descr="Black binder clip icon realistic style Royalty Free Vector">
            <a:extLst>
              <a:ext uri="{FF2B5EF4-FFF2-40B4-BE49-F238E27FC236}">
                <a16:creationId xmlns:a16="http://schemas.microsoft.com/office/drawing/2014/main" id="{9A89A58C-1BE9-4987-8C60-BA68776AC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70" b="80648" l="10000" r="90000">
                        <a14:foregroundMark x1="54000" y1="12870" x2="54000" y2="12870"/>
                        <a14:foregroundMark x1="56700" y1="26204" x2="56700" y2="2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60" b="11111"/>
          <a:stretch/>
        </p:blipFill>
        <p:spPr bwMode="auto">
          <a:xfrm>
            <a:off x="9390160" y="4328803"/>
            <a:ext cx="375161" cy="3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0DC1EA-C42D-47FF-BAAC-82B27B6C6646}"/>
              </a:ext>
            </a:extLst>
          </p:cNvPr>
          <p:cNvSpPr txBox="1"/>
          <p:nvPr/>
        </p:nvSpPr>
        <p:spPr>
          <a:xfrm>
            <a:off x="9988511" y="6000395"/>
            <a:ext cx="225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LEARN MORE AT: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580CC-1B39-4090-8203-252C6D9F8697}"/>
              </a:ext>
            </a:extLst>
          </p:cNvPr>
          <p:cNvSpPr txBox="1"/>
          <p:nvPr/>
        </p:nvSpPr>
        <p:spPr>
          <a:xfrm>
            <a:off x="9978351" y="6231200"/>
            <a:ext cx="225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ernur" panose="00000400000000000000" pitchFamily="2" charset="0"/>
                <a:cs typeface="Poppins Medium" panose="00000600000000000000" pitchFamily="50" charset="0"/>
              </a:rPr>
              <a:t>triviahub.io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148B6C-EA40-48E2-AED8-0C71108B1169}"/>
              </a:ext>
            </a:extLst>
          </p:cNvPr>
          <p:cNvCxnSpPr>
            <a:cxnSpLocks/>
          </p:cNvCxnSpPr>
          <p:nvPr/>
        </p:nvCxnSpPr>
        <p:spPr>
          <a:xfrm flipV="1">
            <a:off x="9574600" y="4079246"/>
            <a:ext cx="0" cy="249558"/>
          </a:xfrm>
          <a:prstGeom prst="line">
            <a:avLst/>
          </a:prstGeom>
          <a:ln w="9525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4" descr="Cancel button - Free interface icons">
            <a:extLst>
              <a:ext uri="{FF2B5EF4-FFF2-40B4-BE49-F238E27FC236}">
                <a16:creationId xmlns:a16="http://schemas.microsoft.com/office/drawing/2014/main" id="{4DBEC974-ABEC-4F91-8F43-5C49FF68C9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74580" y="32135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1E908D-09C0-43D0-A5A3-CC11219A4939}"/>
              </a:ext>
            </a:extLst>
          </p:cNvPr>
          <p:cNvSpPr>
            <a:spLocks noChangeAspect="1"/>
          </p:cNvSpPr>
          <p:nvPr/>
        </p:nvSpPr>
        <p:spPr>
          <a:xfrm>
            <a:off x="9532617" y="4028066"/>
            <a:ext cx="83965" cy="8274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195108</TotalTime>
  <Words>35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Bernur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Kohlman</dc:creator>
  <cp:lastModifiedBy>Ryan</cp:lastModifiedBy>
  <cp:revision>235</cp:revision>
  <dcterms:created xsi:type="dcterms:W3CDTF">2019-03-24T13:20:45Z</dcterms:created>
  <dcterms:modified xsi:type="dcterms:W3CDTF">2020-05-22T11:14:02Z</dcterms:modified>
</cp:coreProperties>
</file>